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45575DFF-2FA2-422E-8F00-F16B874783C1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04EF96-F208-4518-9AAE-6638A6C32E6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5DFF-2FA2-422E-8F00-F16B874783C1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4EF96-F208-4518-9AAE-6638A6C32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5DFF-2FA2-422E-8F00-F16B874783C1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4EF96-F208-4518-9AAE-6638A6C32E6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5575DFF-2FA2-422E-8F00-F16B874783C1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04EF96-F208-4518-9AAE-6638A6C32E6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5DFF-2FA2-422E-8F00-F16B874783C1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04EF96-F208-4518-9AAE-6638A6C32E6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5575DFF-2FA2-422E-8F00-F16B874783C1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C04EF96-F208-4518-9AAE-6638A6C32E6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45575DFF-2FA2-422E-8F00-F16B874783C1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04EF96-F208-4518-9AAE-6638A6C32E6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5DFF-2FA2-422E-8F00-F16B874783C1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04EF96-F208-4518-9AAE-6638A6C32E6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5DFF-2FA2-422E-8F00-F16B874783C1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04EF96-F208-4518-9AAE-6638A6C32E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5575DFF-2FA2-422E-8F00-F16B874783C1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C04EF96-F208-4518-9AAE-6638A6C32E6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45575DFF-2FA2-422E-8F00-F16B874783C1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6C04EF96-F208-4518-9AAE-6638A6C32E6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45575DFF-2FA2-422E-8F00-F16B874783C1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6C04EF96-F208-4518-9AAE-6638A6C32E6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10" Type="http://schemas.openxmlformats.org/officeDocument/2006/relationships/image" Target="../media/image10.jp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2895600"/>
            <a:ext cx="4013200" cy="502285"/>
          </a:xfrm>
        </p:spPr>
        <p:txBody>
          <a:bodyPr/>
          <a:lstStyle/>
          <a:p>
            <a:r>
              <a:rPr lang="en-US" dirty="0" smtClean="0"/>
              <a:t>By: Anthony Valencia and Aj </a:t>
            </a:r>
            <a:r>
              <a:rPr lang="en-US" dirty="0" smtClean="0"/>
              <a:t>Tapa’atoutai</a:t>
            </a:r>
            <a:r>
              <a:rPr lang="en-US" dirty="0" smtClean="0"/>
              <a:t>, &amp; Vaite Mahuru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209800"/>
            <a:ext cx="4013200" cy="599440"/>
          </a:xfrm>
        </p:spPr>
        <p:txBody>
          <a:bodyPr/>
          <a:lstStyle/>
          <a:p>
            <a:r>
              <a:rPr lang="en-US" dirty="0" smtClean="0"/>
              <a:t>Trip to Cairo, Egypt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48006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33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457200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lgerian" pitchFamily="82" charset="0"/>
              </a:rPr>
              <a:t>Luxurious apartment </a:t>
            </a:r>
            <a:endParaRPr lang="en-US" sz="4000" dirty="0">
              <a:latin typeface="Algerian" pitchFamily="8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55" y="1982717"/>
            <a:ext cx="5029200" cy="3657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455" y="2222132"/>
            <a:ext cx="5257800" cy="39433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41" y="1982717"/>
            <a:ext cx="5257800" cy="45499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100" y="1542327"/>
            <a:ext cx="5815445" cy="48532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006" y="1613123"/>
            <a:ext cx="5924997" cy="424671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55" y="1509664"/>
            <a:ext cx="8001000" cy="457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768786"/>
            <a:ext cx="6477000" cy="393539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073" y="1535400"/>
            <a:ext cx="6096000" cy="40386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509664"/>
            <a:ext cx="7391400" cy="392436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358736" y="2322901"/>
            <a:ext cx="5721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535 for 5 day</a:t>
            </a:r>
            <a:endParaRPr lang="en-US" sz="5400" b="1" u="sng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8532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3810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lgerian" pitchFamily="82" charset="0"/>
              </a:rPr>
              <a:t>Site 1</a:t>
            </a:r>
            <a:endParaRPr lang="en-US" sz="4000" dirty="0">
              <a:latin typeface="Algerian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276247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atang" pitchFamily="18" charset="-127"/>
                <a:ea typeface="Batang" pitchFamily="18" charset="-127"/>
              </a:rPr>
              <a:t>10 minutes away from Sun City mall</a:t>
            </a:r>
            <a:endParaRPr lang="en-US" sz="2800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76055"/>
            <a:ext cx="6010275" cy="32865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055" y="2047221"/>
            <a:ext cx="4333875" cy="44314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09" y="2376055"/>
            <a:ext cx="5195887" cy="389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575" y="2577604"/>
            <a:ext cx="6151850" cy="34888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242" y="2389910"/>
            <a:ext cx="5238750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86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70</TotalTime>
  <Words>31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BlackTie</vt:lpstr>
      <vt:lpstr>Trip to Cairo, Egypt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Asinate Tapa'Atoutai</dc:creator>
  <cp:lastModifiedBy>Asinate Tapa'Atoutai</cp:lastModifiedBy>
  <cp:revision>8</cp:revision>
  <dcterms:created xsi:type="dcterms:W3CDTF">2013-05-08T21:00:41Z</dcterms:created>
  <dcterms:modified xsi:type="dcterms:W3CDTF">2013-05-14T21:36:21Z</dcterms:modified>
</cp:coreProperties>
</file>