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B4FA5FF-E918-466C-9373-EF26E353820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F0CA02C-B21B-4180-B408-640C637436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Attractions-g294201-Activities-c50-Cairo_Cairo_Governorate.html" TargetMode="External"/><Relationship Id="rId2" Type="http://schemas.openxmlformats.org/officeDocument/2006/relationships/hyperlink" Target="http://www.nileguide.com/destination/cairo/overview/local-inf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Presentation by: A.j. Tapa’atoutai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33600"/>
            <a:ext cx="6324600" cy="1828800"/>
          </a:xfrm>
        </p:spPr>
        <p:txBody>
          <a:bodyPr/>
          <a:lstStyle/>
          <a:p>
            <a:r>
              <a:rPr lang="en-US" sz="8800" dirty="0" smtClean="0">
                <a:solidFill>
                  <a:schemeClr val="bg2">
                    <a:lumMod val="75000"/>
                  </a:schemeClr>
                </a:solidFill>
                <a:latin typeface="Magneto" pitchFamily="82" charset="0"/>
              </a:rPr>
              <a:t>Cairo , Egypt   </a:t>
            </a:r>
            <a:endParaRPr lang="en-US" sz="8800" dirty="0">
              <a:solidFill>
                <a:schemeClr val="bg2">
                  <a:lumMod val="75000"/>
                </a:schemeClr>
              </a:solidFill>
              <a:latin typeface="Magnet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3276600" cy="18288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5562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Google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Google images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www.nileguide.com/destination/cairo/overview/local-info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www.tripadvisor.com/Attractions-g294201-Activities-c50-Cairo_Cairo_Governorate.html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http://travel.travelocity.com/flights/InitialSearch.do?Service=TRAVELOCITY&amp;flightType=roundtrip&amp;dateTypeSelect=exactDates&amp;dateLeavingTime=Anytime&amp;dateReturningTime=Anytime&amp;adults=2&amp;children=0&amp;seniors=0&amp;leavingDate=12/2/2013&amp;returningDate=12/7/2013&amp;leavingFrom=SLC&amp;goingTo=NYC&amp;WA1=03010&amp;WA2=tripadvisor.com&amp;WA5=trave_air_dated_B1_|u&amp;WA6=air&amp;WA8=New%20York%20City,New%20York,United%20States&amp;utm_source=tripadvisor&amp;utm_medium=meta&amp;utm_term=New%20York%20City,New%20York,United%20States&amp;utm_content=trave_air_dated_B1</a:t>
            </a:r>
            <a:r>
              <a:rPr lang="en-US">
                <a:solidFill>
                  <a:schemeClr val="bg1"/>
                </a:solidFill>
              </a:rPr>
              <a:t>_|</a:t>
            </a:r>
            <a:r>
              <a:rPr lang="en-US" smtClean="0">
                <a:solidFill>
                  <a:schemeClr val="bg1"/>
                </a:solidFill>
              </a:rPr>
              <a:t>u&amp;utm_campaign=promo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5867400" cy="685800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 smtClean="0"/>
              <a:t>Population</a:t>
            </a:r>
            <a:r>
              <a:rPr lang="en-US" dirty="0"/>
              <a:t>=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5691" y="16002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Broadway" pitchFamily="82" charset="0"/>
              </a:rPr>
              <a:t>17 MILLLION !!</a:t>
            </a:r>
            <a:endParaRPr lang="en-US" sz="5400" dirty="0">
              <a:solidFill>
                <a:schemeClr val="accent1"/>
              </a:solidFill>
              <a:latin typeface="Broadway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24909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6629400" cy="1524000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Aerial views of Cairo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81199"/>
            <a:ext cx="4646049" cy="289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28" y="1891588"/>
            <a:ext cx="5413873" cy="359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2209800"/>
            <a:ext cx="548878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1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6324600" cy="1071240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Fun fact 1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288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-Cairo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is home to the only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remaining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ancient wonder of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world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1"/>
            <a:ext cx="5867400" cy="990600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 smtClean="0"/>
              <a:t>Skyline Views of Cairo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6" y="1295400"/>
            <a:ext cx="4694464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04" y="1524000"/>
            <a:ext cx="4042366" cy="2646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7" y="2621395"/>
            <a:ext cx="3581400" cy="2682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36" y="3200400"/>
            <a:ext cx="4298734" cy="2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457200"/>
            <a:ext cx="3810000" cy="1341120"/>
          </a:xfrm>
        </p:spPr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Fun fact 2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5791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Nile runs through Cairo, and there are two large islands in the middle of the city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324600" cy="1828800"/>
          </a:xfrm>
        </p:spPr>
        <p:txBody>
          <a:bodyPr/>
          <a:lstStyle/>
          <a:p>
            <a:r>
              <a:rPr lang="en-US" sz="4400" dirty="0" smtClean="0">
                <a:latin typeface="Algerian" pitchFamily="82" charset="0"/>
              </a:rPr>
              <a:t>Picture of the city</a:t>
            </a:r>
            <a:endParaRPr lang="en-US" sz="4400" dirty="0"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5337500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072063" cy="4135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6" y="1883893"/>
            <a:ext cx="5872794" cy="439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57200"/>
            <a:ext cx="5867400" cy="1143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 smtClean="0">
                <a:latin typeface="Algerian" pitchFamily="82" charset="0"/>
              </a:rPr>
              <a:t>Fun Fact 3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Cairo was founded in 969 by the Fatimid Caliphate from Tunisia</a:t>
            </a:r>
          </a:p>
        </p:txBody>
      </p:sp>
    </p:spTree>
    <p:extLst>
      <p:ext uri="{BB962C8B-B14F-4D97-AF65-F5344CB8AC3E}">
        <p14:creationId xmlns:p14="http://schemas.microsoft.com/office/powerpoint/2010/main" val="19215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2667000" cy="1188720"/>
          </a:xfrm>
        </p:spPr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Maps</a:t>
            </a:r>
            <a:endParaRPr lang="en-US" sz="4800" dirty="0"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5791200" cy="395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59182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108</TotalTime>
  <Words>97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Cairo , Egypt   </vt:lpstr>
      <vt:lpstr>PowerPoint Presentation</vt:lpstr>
      <vt:lpstr>Aerial views of Cairo</vt:lpstr>
      <vt:lpstr>Fun fact 1</vt:lpstr>
      <vt:lpstr>PowerPoint Presentation</vt:lpstr>
      <vt:lpstr>Fun fact 2</vt:lpstr>
      <vt:lpstr>Picture of the city</vt:lpstr>
      <vt:lpstr>PowerPoint Presentation</vt:lpstr>
      <vt:lpstr>Maps</vt:lpstr>
      <vt:lpstr>Credits</vt:lpstr>
    </vt:vector>
  </TitlesOfParts>
  <Company>AMES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Asinate Tapa'Atoutai</dc:creator>
  <cp:lastModifiedBy>Asinate Tapa'Atoutai</cp:lastModifiedBy>
  <cp:revision>13</cp:revision>
  <dcterms:created xsi:type="dcterms:W3CDTF">2013-04-30T20:24:43Z</dcterms:created>
  <dcterms:modified xsi:type="dcterms:W3CDTF">2013-05-08T21:07:21Z</dcterms:modified>
</cp:coreProperties>
</file>